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97382" autoAdjust="0"/>
  </p:normalViewPr>
  <p:slideViewPr>
    <p:cSldViewPr snapToGrid="0" showGuides="1">
      <p:cViewPr varScale="1">
        <p:scale>
          <a:sx n="49" d="100"/>
          <a:sy n="49" d="100"/>
        </p:scale>
        <p:origin x="44" y="557"/>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jpg"/><Relationship Id="rId26" Type="http://schemas.openxmlformats.org/officeDocument/2006/relationships/image" Target="../media/image98.jpg"/><Relationship Id="rId21" Type="http://schemas.openxmlformats.org/officeDocument/2006/relationships/image" Target="../media/image93.jpg"/><Relationship Id="rId34" Type="http://schemas.openxmlformats.org/officeDocument/2006/relationships/image" Target="../media/image80.png"/><Relationship Id="rId7" Type="http://schemas.openxmlformats.org/officeDocument/2006/relationships/image" Target="../media/image78.jpg"/><Relationship Id="rId12" Type="http://schemas.openxmlformats.org/officeDocument/2006/relationships/image" Target="../media/image84.jpg"/><Relationship Id="rId17" Type="http://schemas.openxmlformats.org/officeDocument/2006/relationships/image" Target="../media/image89.jpg"/><Relationship Id="rId25" Type="http://schemas.openxmlformats.org/officeDocument/2006/relationships/image" Target="../media/image97.jpg"/><Relationship Id="rId33" Type="http://schemas.openxmlformats.org/officeDocument/2006/relationships/image" Target="../media/image105.jpg"/><Relationship Id="rId2" Type="http://schemas.openxmlformats.org/officeDocument/2006/relationships/notesSlide" Target="../notesSlides/notesSlide3.xml"/><Relationship Id="rId16" Type="http://schemas.openxmlformats.org/officeDocument/2006/relationships/image" Target="../media/image88.jpg"/><Relationship Id="rId20" Type="http://schemas.openxmlformats.org/officeDocument/2006/relationships/image" Target="../media/image92.jp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7.jpg"/><Relationship Id="rId11" Type="http://schemas.openxmlformats.org/officeDocument/2006/relationships/image" Target="../media/image83.jpg"/><Relationship Id="rId24" Type="http://schemas.openxmlformats.org/officeDocument/2006/relationships/image" Target="../media/image96.jpg"/><Relationship Id="rId32" Type="http://schemas.openxmlformats.org/officeDocument/2006/relationships/image" Target="../media/image104.jpg"/><Relationship Id="rId37" Type="http://schemas.openxmlformats.org/officeDocument/2006/relationships/image" Target="../media/image108.png"/><Relationship Id="rId5" Type="http://schemas.openxmlformats.org/officeDocument/2006/relationships/image" Target="../media/image76.jpg"/><Relationship Id="rId15" Type="http://schemas.openxmlformats.org/officeDocument/2006/relationships/image" Target="../media/image87.jpg"/><Relationship Id="rId23" Type="http://schemas.openxmlformats.org/officeDocument/2006/relationships/image" Target="../media/image95.jpg"/><Relationship Id="rId28" Type="http://schemas.openxmlformats.org/officeDocument/2006/relationships/image" Target="../media/image100.png"/><Relationship Id="rId36" Type="http://schemas.openxmlformats.org/officeDocument/2006/relationships/image" Target="../media/image107.png"/><Relationship Id="rId10" Type="http://schemas.openxmlformats.org/officeDocument/2006/relationships/image" Target="../media/image82.jpg"/><Relationship Id="rId19" Type="http://schemas.openxmlformats.org/officeDocument/2006/relationships/image" Target="../media/image91.jpg"/><Relationship Id="rId31" Type="http://schemas.openxmlformats.org/officeDocument/2006/relationships/image" Target="../media/image103.jpg"/><Relationship Id="rId4" Type="http://schemas.openxmlformats.org/officeDocument/2006/relationships/image" Target="../media/image75.jpg"/><Relationship Id="rId9" Type="http://schemas.openxmlformats.org/officeDocument/2006/relationships/image" Target="../media/image81.jpg"/><Relationship Id="rId14" Type="http://schemas.openxmlformats.org/officeDocument/2006/relationships/image" Target="../media/image86.jpg"/><Relationship Id="rId22" Type="http://schemas.openxmlformats.org/officeDocument/2006/relationships/image" Target="../media/image94.jpg"/><Relationship Id="rId27" Type="http://schemas.openxmlformats.org/officeDocument/2006/relationships/image" Target="../media/image99.jpg"/><Relationship Id="rId30" Type="http://schemas.openxmlformats.org/officeDocument/2006/relationships/image" Target="../media/image102.jpg"/><Relationship Id="rId35" Type="http://schemas.openxmlformats.org/officeDocument/2006/relationships/image" Target="../media/image106.png"/><Relationship Id="rId8" Type="http://schemas.openxmlformats.org/officeDocument/2006/relationships/image" Target="../media/image79.jpg"/><Relationship Id="rId3" Type="http://schemas.openxmlformats.org/officeDocument/2006/relationships/image" Target="../media/image74.jp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3:00 ~ 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10</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3:00</a:t>
            </a:r>
          </a:p>
          <a:p>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2022</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6</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10</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3</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A0688C-10D7-4AB5-8F42-9A91511774C0}"/>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9753380" y="1367354"/>
            <a:ext cx="1969411" cy="1230881"/>
          </a:xfrm>
          <a:prstGeom prst="roundRect">
            <a:avLst>
              <a:gd name="adj" fmla="val 7897"/>
            </a:avLst>
          </a:prstGeom>
        </p:spPr>
      </p:pic>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history:aid</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history:index</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history:start_time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 ~ {time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history:end_time</a:t>
            </a:r>
            <a:r>
              <a:rPr lang="en-US" altLang="zh-CN" dirty="0">
                <a:solidFill>
                  <a:srgbClr val="333333"/>
                </a:solidFill>
                <a:latin typeface="HarmonyOS Sans SC Medium" panose="00000600000000000000" pitchFamily="2" charset="-122"/>
                <a:ea typeface="HarmonyOS Sans SC Medium" panose="00000600000000000000" pitchFamily="2" charset="-122"/>
              </a:rPr>
              <a:t> %Y/%m/%d %H:%M}</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646331"/>
          </a:xfrm>
          <a:prstGeom prst="rect">
            <a:avLst/>
          </a:prstGeom>
          <a:noFill/>
        </p:spPr>
        <p:txBody>
          <a:bodyPr wrap="square" rtlCol="0">
            <a:spAutoFit/>
          </a:bodyPr>
          <a:lstStyle/>
          <a:p>
            <a:r>
              <a:rPr lang="en-US" altLang="zh-CN" dirty="0"/>
              <a:t>{pic ../cover/history.jpg (27.09, 3.8)  (3.42,5.47)}</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2635434314"/>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nt</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cntd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ot</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cotd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2346110218"/>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pv</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cpvd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{pd}</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cpdd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err="1">
                          <a:latin typeface="HarmonyOS Sans SC Light" panose="00000400000000000000" pitchFamily="2" charset="-122"/>
                          <a:ea typeface="HarmonyOS Sans SC Light" panose="00000400000000000000" pitchFamily="2" charset="-122"/>
                        </a:rPr>
                        <a:t>pr</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cprd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{pf}</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cpfd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{pc}</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cpcd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ps</a:t>
                      </a:r>
                      <a:r>
                        <a:rPr lang="en-US" altLang="zh-CN" sz="2300" b="1" dirty="0">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cpsd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{pl}</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a:solidFill>
                            <a:srgbClr val="00B050"/>
                          </a:solidFill>
                          <a:latin typeface="HarmonyOS Sans SC Light" panose="00000400000000000000" pitchFamily="2" charset="-122"/>
                          <a:ea typeface="HarmonyOS Sans SC Light" panose="00000400000000000000" pitchFamily="2" charset="-122"/>
                        </a:rPr>
                        <a:t>cpld})</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pres:top1_view_$delta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pres:top1_view_$rate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pres:top1_view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pres:view</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pres:view</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pres:view</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pres:startpt</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pres:startpt</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pres:start_pt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pres:side_</a:t>
            </a:r>
            <a:r>
              <a:rPr lang="en-US" altLang="zh-CN" sz="1400" b="1" dirty="0" err="1">
                <a:solidFill>
                  <a:srgbClr val="758677"/>
                </a:solidFill>
                <a:latin typeface="HarmonyOS Sans SC" panose="00000500000000000000" pitchFamily="2" charset="-122"/>
                <a:ea typeface="HarmonyOS Sans SC" panose="00000500000000000000" pitchFamily="2" charset="-122"/>
              </a:rPr>
              <a:t>startpt</a:t>
            </a:r>
            <a:r>
              <a:rPr lang="en-US" altLang="zh-CN" sz="1400" b="1" dirty="0">
                <a:solidFill>
                  <a:srgbClr val="758677"/>
                </a:solidFill>
                <a:latin typeface="HarmonyOS Sans SC" panose="00000500000000000000" pitchFamily="2" charset="-122"/>
                <a:ea typeface="HarmonyOS Sans SC" panose="00000500000000000000" pitchFamily="2" charset="-122"/>
              </a:rPr>
              <a:t>_$delta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pres:side_</a:t>
            </a:r>
            <a:r>
              <a:rPr lang="en-US" altLang="zh-CN" sz="1400" b="1" dirty="0" err="1">
                <a:solidFill>
                  <a:srgbClr val="758677"/>
                </a:solidFill>
                <a:latin typeface="HarmonyOS Sans SC" panose="00000500000000000000" pitchFamily="2" charset="-122"/>
                <a:ea typeface="HarmonyOS Sans SC" panose="00000500000000000000" pitchFamily="2" charset="-122"/>
              </a:rPr>
              <a:t>startpt</a:t>
            </a:r>
            <a:r>
              <a:rPr lang="en-US" altLang="zh-CN" sz="1400" b="1" dirty="0">
                <a:solidFill>
                  <a:srgbClr val="758677"/>
                </a:solidFill>
                <a:latin typeface="HarmonyOS Sans SC" panose="00000500000000000000" pitchFamily="2" charset="-122"/>
                <a:ea typeface="HarmonyOS Sans SC" panose="00000500000000000000" pitchFamily="2" charset="-122"/>
              </a:rPr>
              <a:t>_$rate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pres:side_start_pt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954107"/>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{int index}</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{time </a:t>
            </a:r>
            <a:r>
              <a:rPr lang="en-US" altLang="zh-CN" sz="1600" b="1" spc="600" dirty="0" err="1">
                <a:latin typeface="思源黑体 Medium" panose="020B0600000000000000" pitchFamily="34" charset="-122"/>
                <a:ea typeface="思源黑体 Medium" panose="020B0600000000000000" pitchFamily="34" charset="-122"/>
              </a:rPr>
              <a:t>pres:end_time</a:t>
            </a:r>
            <a:r>
              <a:rPr lang="en-US" altLang="zh-CN" sz="1600" b="1" spc="600" dirty="0">
                <a:latin typeface="思源黑体 Medium" panose="020B0600000000000000" pitchFamily="34" charset="-122"/>
                <a:ea typeface="思源黑体 Medium" panose="020B0600000000000000" pitchFamily="34" charset="-122"/>
              </a:rPr>
              <a:t> %y</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%m</a:t>
            </a:r>
            <a:r>
              <a:rPr lang="zh-CN" altLang="en-US" sz="1600" b="1" spc="600" dirty="0">
                <a:latin typeface="思源黑体 Medium" panose="020B0600000000000000" pitchFamily="34" charset="-122"/>
                <a:ea typeface="思源黑体 Medium" panose="020B0600000000000000" pitchFamily="34" charset="-122"/>
              </a:rPr>
              <a:t>月</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{int </a:t>
            </a:r>
            <a:r>
              <a:rPr lang="en-US" altLang="zh-CN" sz="1600" b="1" spc="600" dirty="0" err="1">
                <a:latin typeface="思源黑体 Medium" panose="020B0600000000000000" pitchFamily="34" charset="-122"/>
                <a:ea typeface="思源黑体 Medium" panose="020B0600000000000000" pitchFamily="34" charset="-122"/>
              </a:rPr>
              <a:t>pres:week</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av{int </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prev:first:aid</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{str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prev:first:title</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57157</TotalTime>
  <Words>4099</Words>
  <Application>Microsoft Office PowerPoint</Application>
  <PresentationFormat>宽屏</PresentationFormat>
  <Paragraphs>684</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peter zhang</cp:lastModifiedBy>
  <cp:revision>399</cp:revision>
  <dcterms:created xsi:type="dcterms:W3CDTF">2020-12-21T13:05:59Z</dcterms:created>
  <dcterms:modified xsi:type="dcterms:W3CDTF">2022-09-03T13:37:07Z</dcterms:modified>
</cp:coreProperties>
</file>